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9976055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03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жаңбыр жауады, найзағай, бұршақ күтіледі. Жел түнде 9-14, күндіз 15-20, найзағайдың екпіні 23 м/с. Ауаның температурасы түнде 18-20, күндіз </a:t>
            </a:r>
            <a:r>
              <a:rPr lang="kk-KZ" sz="1200">
                <a:solidFill>
                  <a:prstClr val="black"/>
                </a:solidFill>
                <a:latin typeface="Times New Roman" pitchFamily="18" charset="0"/>
                <a:cs typeface="Times New Roman" pitchFamily="18" charset="0"/>
              </a:rPr>
              <a:t>32-34 жылы болады</a:t>
            </a:r>
            <a:r>
              <a:rPr lang="kk-KZ" sz="1200" dirty="0">
                <a:solidFill>
                  <a:prstClr val="black"/>
                </a:solidFill>
                <a:latin typeface="Times New Roman" pitchFamily="18" charset="0"/>
                <a:cs typeface="Times New Roman" pitchFamily="18" charset="0"/>
              </a:rPr>
              <a:t>.</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04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17-19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9369052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0.582</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569</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0.114</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14450</TotalTime>
  <Words>542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2684</cp:revision>
  <cp:lastPrinted>2021-07-01T07:38:07Z</cp:lastPrinted>
  <dcterms:created xsi:type="dcterms:W3CDTF">2018-03-27T06:03:00Z</dcterms:created>
  <dcterms:modified xsi:type="dcterms:W3CDTF">2023-07-03T07:23:01Z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