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71" d="100"/>
          <a:sy n="71" d="100"/>
        </p:scale>
        <p:origin x="-114" y="-83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55228206"/>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03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04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кей ұақытта </a:t>
            </a:r>
            <a:r>
              <a:rPr lang="kk-KZ" sz="1200" dirty="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5-10,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30-32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05 шілдеге                                                                          </a:t>
            </a:r>
            <a:r>
              <a:rPr lang="kk-KZ" sz="1200" b="1" dirty="0" smtClean="0">
                <a:solidFill>
                  <a:prstClr val="black"/>
                </a:solidFill>
                <a:latin typeface="Times New Roman" panose="02020603050405020304" pitchFamily="18" charset="0"/>
                <a:cs typeface="Times New Roman" panose="02020603050405020304" pitchFamily="18" charset="0"/>
              </a:rPr>
              <a:t>04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кей ұақытта 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7-12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4565614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79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0.394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40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0.099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03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17196</TotalTime>
  <Words>583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3081</cp:revision>
  <cp:lastPrinted>2021-07-01T07:38:07Z</cp:lastPrinted>
  <dcterms:created xsi:type="dcterms:W3CDTF">2018-03-27T06:03:00Z</dcterms:created>
  <dcterms:modified xsi:type="dcterms:W3CDTF">2023-07-03T07:38:44Z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