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72" y="-21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04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03 </a:t>
            </a:r>
            <a:r>
              <a:rPr lang="ru-RU" sz="1100" b="1" dirty="0" err="1" smtClean="0">
                <a:latin typeface="Times New Roman" pitchFamily="18" charset="0"/>
                <a:cs typeface="Times New Roman" pitchFamily="18" charset="0"/>
              </a:rPr>
              <a:t>шілде</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04 </a:t>
            </a:r>
            <a:r>
              <a:rPr lang="ru-RU" sz="1100" b="1" dirty="0" err="1" smtClean="0">
                <a:latin typeface="Times New Roman" pitchFamily="18" charset="0"/>
                <a:cs typeface="Times New Roman" pitchFamily="18" charset="0"/>
              </a:rPr>
              <a:t>шілде</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жауын-шашынсыз</a:t>
            </a:r>
            <a:r>
              <a:rPr lang="kk-KZ" sz="1200" dirty="0" smtClean="0">
                <a:latin typeface="Times New Roman" pitchFamily="18" charset="0"/>
                <a:cs typeface="Times New Roman" pitchFamily="18" charset="0"/>
              </a:rPr>
              <a:t>. Оңтүстік-баты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7-12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16-18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қатты ыстық </a:t>
            </a:r>
            <a:r>
              <a:rPr lang="ru-RU" sz="1200" dirty="0" smtClean="0">
                <a:latin typeface="Times New Roman" pitchFamily="18" charset="0"/>
                <a:cs typeface="Times New Roman" pitchFamily="18" charset="0"/>
              </a:rPr>
              <a:t>33-35 градус.</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05 шілдеге</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04 </a:t>
            </a:r>
            <a:r>
              <a:rPr lang="ru-RU" sz="1100" b="1" dirty="0" err="1" smtClean="0">
                <a:latin typeface="Times New Roman" pitchFamily="18" charset="0"/>
                <a:ea typeface="Times New Roman KZ" pitchFamily="18" charset="0"/>
                <a:cs typeface="Times New Roman" pitchFamily="18" charset="0"/>
              </a:rPr>
              <a:t>шілде</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05</a:t>
            </a:r>
            <a:r>
              <a:rPr lang="kk-KZ" sz="1100" b="1" dirty="0" smtClean="0">
                <a:latin typeface="Times New Roman" pitchFamily="18" charset="0"/>
                <a:ea typeface="Times New Roman KZ" pitchFamily="18" charset="0"/>
                <a:cs typeface="Times New Roman" pitchFamily="18" charset="0"/>
              </a:rPr>
              <a:t> шілде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17-19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05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1</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1112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Абдуалиева М 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16008</TotalTime>
  <Words>542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3389</cp:revision>
  <cp:lastPrinted>2021-07-01T03:56:27Z</cp:lastPrinted>
  <dcterms:created xsi:type="dcterms:W3CDTF">2018-03-27T06:03:00Z</dcterms:created>
  <dcterms:modified xsi:type="dcterms:W3CDTF">2023-07-03T08:18:42Z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