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0273565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smtClean="0">
                          <a:solidFill>
                            <a:srgbClr val="002060"/>
                          </a:solidFill>
                          <a:latin typeface="Times New Roman" panose="02020603050405020304" pitchFamily="18" charset="0"/>
                          <a:cs typeface="Times New Roman" panose="02020603050405020304" pitchFamily="18" charset="0"/>
                        </a:rPr>
                        <a:t>4</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a:t>
            </a:r>
            <a:r>
              <a:rPr lang="ru-RU" sz="1200" dirty="0" err="1">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Оңтүстік</a:t>
            </a:r>
            <a:r>
              <a:rPr lang="ru-RU"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жел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12-14°, күндіз 28-30°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154481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20122</TotalTime>
  <Words>610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2990</cp:revision>
  <cp:lastPrinted>2021-07-01T03:56:27Z</cp:lastPrinted>
  <dcterms:created xsi:type="dcterms:W3CDTF">2018-03-27T06:03:00Z</dcterms:created>
  <dcterms:modified xsi:type="dcterms:W3CDTF">2023-07-03T07:24:19Z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