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0000F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350570151"/>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№184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03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49126" y="135235"/>
            <a:ext cx="4904473" cy="175432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4</a:t>
            </a:r>
            <a:r>
              <a:rPr lang="kk-KZ" altLang="ru-RU" sz="1200" b="1" dirty="0" smtClean="0">
                <a:solidFill>
                  <a:srgbClr val="000000"/>
                </a:solidFill>
                <a:latin typeface="Times New Roman" panose="02020603050405020304" pitchFamily="18" charset="0"/>
                <a:cs typeface="Times New Roman" panose="02020603050405020304" pitchFamily="18" charset="0"/>
              </a:rPr>
              <a:t> шілдеде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03</a:t>
            </a:r>
            <a:r>
              <a:rPr lang="kk-KZ" altLang="ru-RU" sz="1200" b="1" dirty="0" smtClean="0">
                <a:solidFill>
                  <a:srgbClr val="000000"/>
                </a:solidFill>
                <a:latin typeface="Times New Roman" panose="02020603050405020304" pitchFamily="18" charset="0"/>
                <a:cs typeface="Times New Roman" panose="02020603050405020304" pitchFamily="18" charset="0"/>
              </a:rPr>
              <a:t> 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04 </a:t>
            </a:r>
            <a:r>
              <a:rPr lang="kk-KZ" altLang="ru-RU" sz="1200" b="1" dirty="0">
                <a:solidFill>
                  <a:srgbClr val="000000"/>
                </a:solidFill>
                <a:latin typeface="Times New Roman" panose="02020603050405020304" pitchFamily="18" charset="0"/>
                <a:cs typeface="Times New Roman" panose="02020603050405020304" pitchFamily="18" charset="0"/>
              </a:rPr>
              <a:t>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күндіз жаңбыр, найзағай</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Солтүстік-батыс, батыс желі 9-14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17-19</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27-29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5 шілдеде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04 </a:t>
            </a:r>
            <a:r>
              <a:rPr lang="kk-KZ" sz="1200" b="1" dirty="0">
                <a:solidFill>
                  <a:srgbClr val="000000"/>
                </a:solidFill>
                <a:latin typeface="Times New Roman" panose="02020603050405020304" pitchFamily="18" charset="0"/>
                <a:cs typeface="Times New Roman" panose="02020603050405020304" pitchFamily="18" charset="0"/>
              </a:rPr>
              <a:t>шілде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smtClean="0">
                <a:solidFill>
                  <a:srgbClr val="000000"/>
                </a:solidFill>
                <a:latin typeface="Times New Roman" panose="02020603050405020304" pitchFamily="18" charset="0"/>
                <a:cs typeface="Times New Roman" panose="02020603050405020304" pitchFamily="18" charset="0"/>
              </a:rPr>
              <a:t>бастап</a:t>
            </a:r>
            <a:r>
              <a:rPr lang="ru-RU" sz="1200" b="1" dirty="0" smtClean="0">
                <a:solidFill>
                  <a:srgbClr val="000000"/>
                </a:solidFill>
                <a:latin typeface="Times New Roman" panose="02020603050405020304" pitchFamily="18" charset="0"/>
                <a:cs typeface="Times New Roman" panose="02020603050405020304" pitchFamily="18" charset="0"/>
              </a:rPr>
              <a:t> 05 </a:t>
            </a:r>
            <a:r>
              <a:rPr lang="ru-RU" sz="1200" b="1" dirty="0" err="1">
                <a:solidFill>
                  <a:srgbClr val="000000"/>
                </a:solidFill>
                <a:latin typeface="Times New Roman" panose="02020603050405020304" pitchFamily="18" charset="0"/>
                <a:cs typeface="Times New Roman" panose="02020603050405020304" pitchFamily="18" charset="0"/>
              </a:rPr>
              <a:t>шілде</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smtClean="0">
                <a:latin typeface="Times New Roman" pitchFamily="18" charset="0"/>
                <a:cs typeface="Times New Roman" pitchFamily="18" charset="0"/>
              </a:rPr>
              <a:t>Аздаған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13-15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xmlns=""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r>
                        <a:rPr lang="ru-RU" sz="600" b="0" i="0" u="none" kern="1200" baseline="0" smtClean="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a:t>
            </a:r>
            <a:r>
              <a:rPr lang="kk-KZ" altLang="ru-RU" sz="1200" b="1" dirty="0" smtClean="0">
                <a:latin typeface="Times New Roman" panose="02020603050405020304" pitchFamily="18" charset="0"/>
                <a:cs typeface="Times New Roman" panose="02020603050405020304" pitchFamily="18" charset="0"/>
              </a:rPr>
              <a:t> шілде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865001" y="322550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41187" y="2356521"/>
            <a:ext cx="4912412" cy="830997"/>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a:t>
            </a:r>
            <a:r>
              <a:rPr lang="kk-KZ" altLang="en-US" sz="1200" dirty="0" smtClean="0">
                <a:solidFill>
                  <a:srgbClr val="000000"/>
                </a:solidFill>
                <a:latin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710519254"/>
              </p:ext>
            </p:extLst>
          </p:nvPr>
        </p:nvGraphicFramePr>
        <p:xfrm>
          <a:off x="5027448" y="4149080"/>
          <a:ext cx="4667576" cy="11277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0,089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xmlns=""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smtClean="0">
                <a:solidFill>
                  <a:srgbClr val="000000"/>
                </a:solidFill>
                <a:latin typeface="Times New Roman" panose="02020603050405020304" pitchFamily="18" charset="0"/>
                <a:cs typeface="Times New Roman" panose="02020603050405020304" pitchFamily="18" charset="0"/>
              </a:rPr>
              <a:t> </a:t>
            </a:r>
            <a:r>
              <a:rPr lang="ru-RU" altLang="ru-RU" sz="1200" b="1" i="1">
                <a:solidFill>
                  <a:srgbClr val="000000"/>
                </a:solidFill>
                <a:latin typeface="Times New Roman" panose="02020603050405020304" pitchFamily="18" charset="0"/>
                <a:cs typeface="Times New Roman" panose="02020603050405020304" pitchFamily="18" charset="0"/>
              </a:rPr>
              <a:t>Полянская А.А.</a:t>
            </a:r>
            <a:r>
              <a:rPr lang="kk-KZ" altLang="ru-RU" sz="1200" b="1" i="1" dirty="0" smtClean="0">
                <a:solidFill>
                  <a:srgbClr val="000000"/>
                </a:solidFill>
                <a:latin typeface="Times New Roman" panose="02020603050405020304" pitchFamily="18" charset="0"/>
                <a:cs typeface="Times New Roman" panose="02020603050405020304" pitchFamily="18" charset="0"/>
              </a:rPr>
              <a:t>/ 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16712</TotalTime>
  <Words>483</Words>
  <Application>Microsoft Office PowerPoint</Application>
  <PresentationFormat>Лист A4 (210x297 мм)</PresentationFormat>
  <Paragraphs>78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2947</cp:revision>
  <cp:lastPrinted>2021-07-01T07:38:07Z</cp:lastPrinted>
  <dcterms:created xsi:type="dcterms:W3CDTF">2018-03-27T06:03:00Z</dcterms:created>
  <dcterms:modified xsi:type="dcterms:W3CDTF">2023-07-03T07:12:37Z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