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28144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8482959"/>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1230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солтүстік-батыстан, солтүстіктен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18-20, күндіз 31-33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05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04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05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20879</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3688</cp:revision>
  <cp:lastPrinted>2021-07-01T03:56:27Z</cp:lastPrinted>
  <dcterms:created xsi:type="dcterms:W3CDTF">2018-03-27T06:03:00Z</dcterms:created>
  <dcterms:modified xsi:type="dcterms:W3CDTF">2023-07-03T07:18:09Z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