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323198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Оңтүстік</a:t>
            </a:r>
            <a:r>
              <a:rPr lang="ru-RU" sz="1200" dirty="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7517868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18080</TotalTime>
  <Words>560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2823</cp:revision>
  <cp:lastPrinted>2021-07-01T03:56:27Z</cp:lastPrinted>
  <dcterms:created xsi:type="dcterms:W3CDTF">2018-03-27T06:03:00Z</dcterms:created>
  <dcterms:modified xsi:type="dcterms:W3CDTF">2023-07-03T07:26:07Z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