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98" d="100"/>
          <a:sy n="98" d="100"/>
        </p:scale>
        <p:origin x="-2412" y="-41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4290556915"/>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№184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03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70" y="114302"/>
            <a:ext cx="4910167" cy="1938992"/>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kk-KZ" altLang="ru-RU" sz="1200" b="1" dirty="0" smtClean="0">
                <a:solidFill>
                  <a:srgbClr val="000000"/>
                </a:solidFill>
                <a:latin typeface="Times New Roman" panose="02020603050405020304" pitchFamily="18" charset="0"/>
                <a:cs typeface="Times New Roman" panose="02020603050405020304" pitchFamily="18" charset="0"/>
              </a:rPr>
              <a:t>04 шілдеде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03</a:t>
            </a:r>
            <a:r>
              <a:rPr lang="kk-KZ" altLang="ru-RU" sz="1200" b="1" dirty="0" smtClean="0">
                <a:solidFill>
                  <a:srgbClr val="000000"/>
                </a:solidFill>
                <a:latin typeface="Times New Roman" panose="02020603050405020304" pitchFamily="18" charset="0"/>
                <a:cs typeface="Times New Roman" panose="02020603050405020304" pitchFamily="18" charset="0"/>
              </a:rPr>
              <a:t> 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04 шілде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найзағай</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бұршақ</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a:t>
            </a:r>
            <a:r>
              <a:rPr lang="ru-RU" sz="1200" dirty="0" smtClean="0">
                <a:latin typeface="Times New Roman" pitchFamily="18" charset="0"/>
                <a:cs typeface="Times New Roman" pitchFamily="18" charset="0"/>
              </a:rPr>
              <a:t> </a:t>
            </a:r>
            <a:r>
              <a:rPr lang="kk-KZ" sz="1200" dirty="0">
                <a:latin typeface="Times New Roman" pitchFamily="18" charset="0"/>
                <a:cs typeface="Times New Roman" pitchFamily="18" charset="0"/>
              </a:rPr>
              <a:t>соғатын жел </a:t>
            </a:r>
            <a:r>
              <a:rPr lang="kk-KZ" sz="1200" dirty="0" smtClean="0">
                <a:latin typeface="Times New Roman" pitchFamily="18" charset="0"/>
                <a:cs typeface="Times New Roman" pitchFamily="18" charset="0"/>
              </a:rPr>
              <a:t>солтүстік-батысқа </a:t>
            </a:r>
            <a:r>
              <a:rPr lang="kk-KZ" sz="1200" dirty="0">
                <a:latin typeface="Times New Roman" pitchFamily="18" charset="0"/>
                <a:cs typeface="Times New Roman" pitchFamily="18" charset="0"/>
              </a:rPr>
              <a:t>ауысады, күші </a:t>
            </a:r>
            <a:r>
              <a:rPr lang="ru-RU" sz="1200" dirty="0" smtClean="0">
                <a:latin typeface="Times New Roman" pitchFamily="18" charset="0"/>
                <a:cs typeface="Times New Roman" pitchFamily="18" charset="0"/>
              </a:rPr>
              <a:t>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16-18,</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27-29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05 шілдеде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04 шілде </a:t>
            </a:r>
            <a:r>
              <a:rPr lang="ru-RU" sz="1200" b="1" dirty="0" err="1" smtClean="0">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05 </a:t>
            </a:r>
            <a:r>
              <a:rPr lang="ru-RU" sz="1200" b="1" dirty="0" err="1" smtClean="0">
                <a:solidFill>
                  <a:srgbClr val="000000"/>
                </a:solidFill>
                <a:latin typeface="Times New Roman" panose="02020603050405020304" pitchFamily="18" charset="0"/>
                <a:cs typeface="Times New Roman" panose="02020603050405020304" pitchFamily="18" charset="0"/>
              </a:rPr>
              <a:t>шілде</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16-18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xmlns=""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7246" y="2459503"/>
            <a:ext cx="4910167"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856625483"/>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243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1,5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245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16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0,032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939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70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0,004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xmlns=""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smtClean="0">
                <a:solidFill>
                  <a:srgbClr val="000000"/>
                </a:solidFill>
                <a:latin typeface="Times New Roman" panose="02020603050405020304" pitchFamily="18" charset="0"/>
                <a:cs typeface="Times New Roman" panose="02020603050405020304" pitchFamily="18" charset="0"/>
              </a:rPr>
              <a:t> </a:t>
            </a:r>
            <a:r>
              <a:rPr lang="ru-RU" altLang="ru-RU" sz="1200" b="1" i="1">
                <a:solidFill>
                  <a:srgbClr val="000000"/>
                </a:solidFill>
                <a:latin typeface="Times New Roman" panose="02020603050405020304" pitchFamily="18" charset="0"/>
                <a:cs typeface="Times New Roman" panose="02020603050405020304" pitchFamily="18" charset="0"/>
              </a:rPr>
              <a:t>Полянская А.А</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Садуева А.К.</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16914</TotalTime>
  <Words>601</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2972</cp:revision>
  <cp:lastPrinted>2021-07-01T07:38:07Z</cp:lastPrinted>
  <dcterms:created xsi:type="dcterms:W3CDTF">2018-03-27T06:03:00Z</dcterms:created>
  <dcterms:modified xsi:type="dcterms:W3CDTF">2023-07-03T07:15:38Z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