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916948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10386809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Малооблачно, без осадков. Ветер северо-восточный 7-12 м/с. Температура воздуха ночью 20-22, днем 31-33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19557</TotalTime>
  <Words>547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2837</cp:revision>
  <cp:lastPrinted>2021-10-15T03:50:29Z</cp:lastPrinted>
  <dcterms:created xsi:type="dcterms:W3CDTF">2018-03-27T06:03:00Z</dcterms:created>
  <dcterms:modified xsi:type="dcterms:W3CDTF">2023-07-04T08:03:49Z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