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419803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днем кратковременный дождь, гроза.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северо-западный 9-14, днем порывы 15-20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18-20, д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31-33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49013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14835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3058</cp:revision>
  <cp:lastPrinted>2023-05-30T06:33:28Z</cp:lastPrinted>
  <dcterms:created xsi:type="dcterms:W3CDTF">2018-03-27T06:03:00Z</dcterms:created>
  <dcterms:modified xsi:type="dcterms:W3CDTF">2023-07-04T08:05:25Z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