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969384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северо-восточный 7-12 м/с. Температура воздуха ночью 15-17,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6415115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16972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2931</cp:revision>
  <cp:lastPrinted>2021-07-01T03:56:27Z</cp:lastPrinted>
  <dcterms:created xsi:type="dcterms:W3CDTF">2018-03-27T06:03:00Z</dcterms:created>
  <dcterms:modified xsi:type="dcterms:W3CDTF">2023-07-04T08:02:59Z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