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2" autoAdjust="0"/>
    <p:restoredTop sz="99341" autoAdjust="0"/>
  </p:normalViewPr>
  <p:slideViewPr>
    <p:cSldViewPr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DBF2074-6E3F-4176-B8D1-09FBDA037E7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xmlns="" val="1323316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A76CE1-33E1-4C79-BDB7-DEB322D973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A0F588-651B-4F07-B7C5-4888031ED11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827796-D354-42C4-8DD3-A0EAB77AC0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B9D094-7AA7-4E37-AE33-F740FEFA51E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DE284-BCA7-4749-8E1F-84EAD438F4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0B44EA-5DBA-4CE1-A051-AEBB473E07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A6C1B6-FE83-4937-9606-DC47350031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1B09BD-418B-495D-97F6-1800A35184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027F4C-D429-4202-8843-790416282E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BEEE7A-0EA7-4F79-B19F-8597CC3458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DBDA1D-1FE1-4390-8593-04C4B4E1F3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634B51B-60CC-435A-A313-FA2DA9290E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185</a:t>
            </a:r>
            <a:endParaRPr lang="ru-RU" altLang="zh-CN" sz="1600" b="1" i="1" dirty="0">
              <a:solidFill>
                <a:srgbClr val="002060"/>
              </a:solidFill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 dirty="0" smtClean="0">
                <a:solidFill>
                  <a:srgbClr val="002060"/>
                </a:solidFill>
              </a:rPr>
              <a:t>04 </a:t>
            </a:r>
            <a:r>
              <a:rPr lang="kk-KZ" altLang="zh-CN" b="1" i="1" dirty="0">
                <a:solidFill>
                  <a:srgbClr val="002060"/>
                </a:solidFill>
              </a:rPr>
              <a:t>июля 2023 года</a:t>
            </a:r>
            <a:endParaRPr lang="zh-CN" b="1" i="1" dirty="0">
              <a:solidFill>
                <a:srgbClr val="002060"/>
              </a:solidFill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16475" cy="212365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05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04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июля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05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июля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altLang="zh-CN" dirty="0" smtClean="0">
                <a:solidFill>
                  <a:schemeClr val="tx1"/>
                </a:solidFill>
              </a:rPr>
              <a:t>кратковременный дождь, гроза. </a:t>
            </a:r>
            <a:r>
              <a:rPr lang="ru-RU" altLang="zh-CN" dirty="0">
                <a:solidFill>
                  <a:schemeClr val="tx1"/>
                </a:solidFill>
              </a:rPr>
              <a:t>Ветер юго-западный </a:t>
            </a:r>
            <a:r>
              <a:rPr lang="ru-RU" altLang="zh-CN" dirty="0" smtClean="0">
                <a:solidFill>
                  <a:schemeClr val="tx1"/>
                </a:solidFill>
              </a:rPr>
              <a:t>3-8, при грозе порывы 13 </a:t>
            </a:r>
            <a:r>
              <a:rPr lang="ru-RU" altLang="zh-CN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altLang="zh-CN" dirty="0" smtClean="0">
                <a:solidFill>
                  <a:schemeClr val="tx1"/>
                </a:solidFill>
              </a:rPr>
              <a:t>18-20, </a:t>
            </a:r>
            <a:r>
              <a:rPr lang="ru-RU" altLang="zh-CN" dirty="0">
                <a:solidFill>
                  <a:schemeClr val="tx1"/>
                </a:solidFill>
              </a:rPr>
              <a:t>днем </a:t>
            </a:r>
            <a:r>
              <a:rPr lang="kk-KZ" altLang="zh-CN" dirty="0" smtClean="0">
                <a:solidFill>
                  <a:schemeClr val="tx1"/>
                </a:solidFill>
              </a:rPr>
              <a:t>27-29</a:t>
            </a:r>
            <a:r>
              <a:rPr lang="ru-RU" altLang="zh-CN" dirty="0">
                <a:solidFill>
                  <a:schemeClr val="tx1"/>
                </a:solidFill>
              </a:rPr>
              <a:t> тепла</a:t>
            </a:r>
            <a:r>
              <a:rPr lang="ru-RU" altLang="ru-RU" dirty="0" smtClean="0">
                <a:solidFill>
                  <a:schemeClr val="tx1"/>
                </a:solidFill>
              </a:rPr>
              <a:t>.</a:t>
            </a:r>
            <a:endParaRPr lang="ru-RU" altLang="zh-CN" dirty="0">
              <a:solidFill>
                <a:schemeClr val="tx1"/>
              </a:solidFill>
            </a:endParaRP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06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05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июля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6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dirty="0" smtClean="0">
                <a:solidFill>
                  <a:schemeClr val="tx1"/>
                </a:solidFill>
              </a:rPr>
              <a:t>кратковременный дождь, гроза</a:t>
            </a:r>
            <a:r>
              <a:rPr lang="ru-RU" altLang="ru-RU" dirty="0" smtClean="0">
                <a:solidFill>
                  <a:schemeClr val="tx1"/>
                </a:solidFill>
              </a:rPr>
              <a:t>. </a:t>
            </a:r>
            <a:r>
              <a:rPr lang="ru-RU" altLang="ru-RU" dirty="0">
                <a:solidFill>
                  <a:schemeClr val="tx1"/>
                </a:solidFill>
              </a:rPr>
              <a:t>Ветер </a:t>
            </a:r>
            <a:r>
              <a:rPr lang="ru-RU" altLang="ru-RU" dirty="0" smtClean="0">
                <a:solidFill>
                  <a:schemeClr val="tx1"/>
                </a:solidFill>
              </a:rPr>
              <a:t>северо-западный 3-8, при грозе порывы 13 м/с</a:t>
            </a:r>
            <a:r>
              <a:rPr lang="ru-RU" dirty="0">
                <a:solidFill>
                  <a:schemeClr val="tx1"/>
                </a:solidFill>
              </a:rPr>
              <a:t>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16-18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37125" y="2236875"/>
            <a:ext cx="4824412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05</a:t>
            </a:r>
            <a:r>
              <a:rPr lang="ru-RU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dirty="0">
                <a:solidFill>
                  <a:schemeClr val="tx1"/>
                </a:solidFill>
                <a:sym typeface="+mn-ea"/>
              </a:rPr>
              <a:t>июля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, ночью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06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июля 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04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июля 2023 года </a:t>
            </a:r>
          </a:p>
        </p:txBody>
      </p:sp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20493307"/>
              </p:ext>
            </p:extLst>
          </p:nvPr>
        </p:nvGraphicFramePr>
        <p:xfrm>
          <a:off x="5026025" y="4302125"/>
          <a:ext cx="4684713" cy="2027238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113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140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4661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209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271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Бекмурзаева Б</a:t>
            </a:r>
            <a:r>
              <a:rPr lang="kk-KZ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.М.</a:t>
            </a:r>
            <a:r>
              <a:rPr lang="en-US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Досболова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16430</TotalTime>
  <Words>785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3511</cp:revision>
  <cp:lastPrinted>2021-07-01T09:11:30Z</cp:lastPrinted>
  <dcterms:created xsi:type="dcterms:W3CDTF">2018-03-27T06:03:00Z</dcterms:created>
  <dcterms:modified xsi:type="dcterms:W3CDTF">2023-07-04T08:07:11Z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