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403661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238171"/>
            <a:ext cx="475809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северо-восточный 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порывы 15-20 м/с. Температура воздуха ночью 15-17, днем 28-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06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утром дождь, гроза. Ветер северо-восточный, восточный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15-17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06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7202760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23419</TotalTime>
  <Words>637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3902</cp:revision>
  <cp:lastPrinted>2021-11-30T05:55:24Z</cp:lastPrinted>
  <dcterms:created xsi:type="dcterms:W3CDTF">2018-03-27T06:03:00Z</dcterms:created>
  <dcterms:modified xsi:type="dcterms:W3CDTF">2023-07-04T08:06:33Z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