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67839"/>
              </p:ext>
            </p:extLst>
          </p:nvPr>
        </p:nvGraphicFramePr>
        <p:xfrm>
          <a:off x="5019674" y="3986763"/>
          <a:ext cx="4693124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по 21 ч. 05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порывы 15-20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17-19, днем 29-31 тепла.</a:t>
            </a:r>
          </a:p>
          <a:p>
            <a:pPr indent="266700" algn="ctr"/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06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16-18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14468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3402</cp:revision>
  <cp:lastPrinted>2021-07-01T03:56:27Z</cp:lastPrinted>
  <dcterms:created xsi:type="dcterms:W3CDTF">2018-03-27T06:03:00Z</dcterms:created>
  <dcterms:modified xsi:type="dcterms:W3CDTF">2023-07-04T08:04:17Z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