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873711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98482959"/>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аздаған жаңбыр. Жел солтүстіктен, солтүстік-шығыстан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19-21, күндіз 32-34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06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05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05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06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20883</TotalTime>
  <Words>584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3690</cp:revision>
  <cp:lastPrinted>2021-07-01T03:56:27Z</cp:lastPrinted>
  <dcterms:created xsi:type="dcterms:W3CDTF">2018-03-27T06:03:00Z</dcterms:created>
  <dcterms:modified xsi:type="dcterms:W3CDTF">2023-07-04T07:58:02Z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