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4660"/>
  </p:normalViewPr>
  <p:slideViewPr>
    <p:cSldViewPr showGuides="1">
      <p:cViewPr varScale="1">
        <p:scale>
          <a:sx n="106" d="100"/>
          <a:sy n="106" d="100"/>
        </p:scale>
        <p:origin x="-2154"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xmlns=""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6725996"/>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en-US" altLang="x-none" sz="1600" b="1" i="1" dirty="0" smtClean="0">
                          <a:solidFill>
                            <a:srgbClr val="002060"/>
                          </a:solidFill>
                          <a:latin typeface="Times New Roman" panose="02020603050405020304" pitchFamily="18" charset="0"/>
                          <a:cs typeface="Times New Roman" panose="02020603050405020304" pitchFamily="18" charset="0"/>
                        </a:rPr>
                        <a:t>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04</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ш</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543406776"/>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672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118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024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0,021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0,056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0,525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xmlns=""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05</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шілде</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5</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kk-KZ" sz="1100" dirty="0" smtClean="0">
                <a:solidFill>
                  <a:prstClr val="black"/>
                </a:solidFill>
                <a:latin typeface="Times New Roman" pitchFamily="18" charset="0"/>
                <a:cs typeface="Times New Roman" pitchFamily="18" charset="0"/>
              </a:rPr>
              <a:t>. Жел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7-12 </a:t>
            </a:r>
            <a:r>
              <a:rPr lang="kk-KZ" sz="1100" dirty="0" smtClean="0">
                <a:solidFill>
                  <a:prstClr val="black"/>
                </a:solidFill>
                <a:latin typeface="Times New Roman" pitchFamily="18" charset="0"/>
                <a:cs typeface="Times New Roman" pitchFamily="18" charset="0"/>
              </a:rPr>
              <a:t>м/с. Ауа температурасы түнде 20-22, күндіз 31-33 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6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5</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6</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22-24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xmlns=""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xmlns=""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21810</TotalTime>
  <Words>593</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2870</cp:revision>
  <cp:lastPrinted>2021-07-01T07:38:07Z</cp:lastPrinted>
  <dcterms:created xsi:type="dcterms:W3CDTF">2018-03-27T06:03:00Z</dcterms:created>
  <dcterms:modified xsi:type="dcterms:W3CDTF">2023-07-04T08:03:29Z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