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113" d="100"/>
          <a:sy n="113" d="100"/>
        </p:scale>
        <p:origin x="-168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47442789"/>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285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04 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04 ш</a:t>
            </a:r>
            <a:r>
              <a:rPr lang="kk-KZ" altLang="ru-RU" sz="1100" b="1" dirty="0">
                <a:latin typeface="Times New Roman" panose="02020603050405020304" pitchFamily="18" charset="0"/>
                <a:cs typeface="Times New Roman" panose="02020603050405020304" pitchFamily="18" charset="0"/>
              </a:rPr>
              <a:t>і</a:t>
            </a:r>
            <a:r>
              <a:rPr lang="ru-RU" altLang="ru-RU" sz="1100" b="1" dirty="0" err="1">
                <a:latin typeface="Times New Roman" panose="02020603050405020304" pitchFamily="18" charset="0"/>
                <a:cs typeface="Times New Roman" panose="02020603050405020304" pitchFamily="18" charset="0"/>
              </a:rPr>
              <a:t>лде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04988596"/>
              </p:ext>
            </p:extLst>
          </p:nvPr>
        </p:nvGraphicFramePr>
        <p:xfrm>
          <a:off x="5097016" y="4005064"/>
          <a:ext cx="4610894" cy="2527798"/>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xmlns="" val="3583770891"/>
                    </a:ext>
                  </a:extLst>
                </a:gridCol>
                <a:gridCol w="1523448">
                  <a:extLst>
                    <a:ext uri="{9D8B030D-6E8A-4147-A177-3AD203B41FA5}">
                      <a16:colId xmlns:a16="http://schemas.microsoft.com/office/drawing/2014/main" xmlns="" val="1276116030"/>
                    </a:ext>
                  </a:extLst>
                </a:gridCol>
                <a:gridCol w="1154510">
                  <a:extLst>
                    <a:ext uri="{9D8B030D-6E8A-4147-A177-3AD203B41FA5}">
                      <a16:colId xmlns:a16="http://schemas.microsoft.com/office/drawing/2014/main" xmlns=""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2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0.639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170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0.339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3016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0.603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244822"/>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05</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04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түстік-шығыстан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4</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екпіні 15-20</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15-17, күндіз 28-</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0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06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таңертең жаңбыр, найзағай</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түстік-шығыстан, шығыстан</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1</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7</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lumMod val="75000"/>
                    <a:lumOff val="25000"/>
                  </a:schemeClr>
                </a:solidFill>
                <a:latin typeface="Times New Roman" panose="02020603050405020304" pitchFamily="18" charset="0"/>
                <a:cs typeface="Times New Roman" panose="02020603050405020304" pitchFamily="18" charset="0"/>
              </a:rPr>
              <a:t>05 </a:t>
            </a:r>
            <a:r>
              <a:rPr lang="ru-RU" sz="1100"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түнде 06</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шілдеге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Овсянникова О.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22665</TotalTime>
  <Words>594</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3858</cp:revision>
  <cp:lastPrinted>2023-01-16T10:13:34Z</cp:lastPrinted>
  <dcterms:created xsi:type="dcterms:W3CDTF">2018-03-27T06:03:00Z</dcterms:created>
  <dcterms:modified xsi:type="dcterms:W3CDTF">2023-07-04T08:06:23Z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