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495972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kk-KZ" sz="1200" b="1" dirty="0">
                <a:solidFill>
                  <a:srgbClr val="000000"/>
                </a:solidFill>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04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 Ауаның температурасы түнде 18-20, күндіз 32-34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05 </a:t>
            </a:r>
            <a:r>
              <a:rPr lang="kk-KZ" sz="1200" b="1" kern="900" dirty="0">
                <a:solidFill>
                  <a:srgbClr val="000000"/>
                </a:solidFill>
                <a:latin typeface="Times New Roman" panose="02020603050405020304" pitchFamily="18" charset="0"/>
                <a:cs typeface="Times New Roman" panose="02020603050405020304" pitchFamily="18" charset="0"/>
              </a:rPr>
              <a:t>шілденің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kk-KZ" sz="1200" b="1" kern="900" dirty="0">
                <a:solidFill>
                  <a:srgbClr val="000000"/>
                </a:solidFill>
                <a:latin typeface="Times New Roman" panose="02020603050405020304" pitchFamily="18" charset="0"/>
                <a:cs typeface="Times New Roman" panose="02020603050405020304" pitchFamily="18" charset="0"/>
              </a:rPr>
              <a:t>шілденің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16-18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5587603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0.584</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0.049</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1409</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0.282</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0.216</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x-non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x-non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04 </a:t>
            </a:r>
            <a:r>
              <a:rPr lang="kk-KZ" sz="1200" b="1" kern="900" dirty="0">
                <a:solidFill>
                  <a:srgbClr val="000000"/>
                </a:solidFill>
                <a:latin typeface="Times New Roman" panose="02020603050405020304" pitchFamily="18" charset="0"/>
                <a:cs typeface="Times New Roman" panose="02020603050405020304" pitchFamily="18" charset="0"/>
              </a:rPr>
              <a:t>шілдеде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Сагандыкова</a:t>
            </a:r>
            <a:r>
              <a:rPr lang="ru-RU" altLang="ru-RU" sz="1200" b="1" i="1" dirty="0">
                <a:solidFill>
                  <a:srgbClr val="000000"/>
                </a:solidFill>
                <a:latin typeface="Times New Roman" panose="02020603050405020304" pitchFamily="18" charset="0"/>
                <a:cs typeface="Times New Roman" panose="02020603050405020304" pitchFamily="18" charset="0"/>
              </a:rPr>
              <a:t> З.</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14455</TotalTime>
  <Words>527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2685</cp:revision>
  <cp:lastPrinted>2021-07-01T07:38:07Z</cp:lastPrinted>
  <dcterms:created xsi:type="dcterms:W3CDTF">2018-03-27T06:03:00Z</dcterms:created>
  <dcterms:modified xsi:type="dcterms:W3CDTF">2023-07-04T08:00:49Z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