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260471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шілде </a:t>
            </a:r>
            <a:r>
              <a:rPr lang="ru-RU" altLang="ru-RU" sz="1200" b="1" dirty="0">
                <a:latin typeface="Times New Roman" panose="02020603050405020304" pitchFamily="18" charset="0"/>
                <a:cs typeface="Times New Roman" panose="02020603050405020304" pitchFamily="18" charset="0"/>
              </a:rPr>
              <a:t>21-ден 05</a:t>
            </a:r>
            <a:r>
              <a:rPr lang="kk-KZ" altLang="ru-RU" sz="1200" b="1" dirty="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kk-KZ" sz="1200" dirty="0">
                <a:solidFill>
                  <a:prstClr val="black"/>
                </a:solidFill>
                <a:latin typeface="Times New Roman" pitchFamily="18" charset="0"/>
                <a:cs typeface="Times New Roman" pitchFamily="18" charset="0"/>
              </a:rPr>
              <a:t> жел соғады, күші 5-10, күндіз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12-14°, күндіз 26-28°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12-14°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77494888"/>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18180</TotalTime>
  <Words>573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2888</cp:revision>
  <cp:lastPrinted>2021-07-01T03:56:27Z</cp:lastPrinted>
  <dcterms:created xsi:type="dcterms:W3CDTF">2018-03-27T06:03:00Z</dcterms:created>
  <dcterms:modified xsi:type="dcterms:W3CDTF">2023-07-04T07:56:03Z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