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91434014"/>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185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айындағы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05 </a:t>
            </a:r>
            <a:r>
              <a:rPr lang="ru-RU" sz="1200" b="1" dirty="0" err="1" smtClean="0">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04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05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күндіз өткінші жаңбыр, найзағай болады. Солтүстік-батыстан жел соғады, күші 9-14, күндіз екпіні 15-20 м/с. Ауа температурасы түнде 18-20, күндіз 31-33 градус жылы болады</a:t>
            </a:r>
            <a:r>
              <a:rPr lang="kk-KZ" sz="1200" dirty="0" smtClean="0">
                <a:solidFill>
                  <a:prstClr val="black"/>
                </a:solidFill>
                <a:latin typeface="Times New Roman" pitchFamily="18" charset="0"/>
                <a:cs typeface="Times New Roman" pitchFamily="18" charset="0"/>
              </a:rPr>
              <a:t>.</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06 </a:t>
            </a:r>
            <a:r>
              <a:rPr lang="ru-RU" sz="1200" b="1" dirty="0" err="1">
                <a:solidFill>
                  <a:prstClr val="black"/>
                </a:solidFill>
                <a:latin typeface="Times New Roman" pitchFamily="18" charset="0"/>
                <a:cs typeface="Times New Roman" pitchFamily="18" charset="0"/>
              </a:rPr>
              <a:t>шілдеге</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05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06 </a:t>
            </a:r>
            <a:r>
              <a:rPr lang="ru-RU" sz="1200" b="1" dirty="0" err="1" smtClean="0">
                <a:solidFill>
                  <a:prstClr val="black"/>
                </a:solidFill>
                <a:latin typeface="Times New Roman" pitchFamily="18" charset="0"/>
                <a:cs typeface="Times New Roman" pitchFamily="18" charset="0"/>
              </a:rPr>
              <a:t>шілде</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шілдеде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0705396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827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14656</TotalTime>
  <Words>593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3024</cp:revision>
  <cp:lastPrinted>2023-05-30T06:33:01Z</cp:lastPrinted>
  <dcterms:created xsi:type="dcterms:W3CDTF">2018-03-27T06:03:00Z</dcterms:created>
  <dcterms:modified xsi:type="dcterms:W3CDTF">2023-07-04T08:05:11Z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