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05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04 </a:t>
            </a:r>
            <a:r>
              <a:rPr lang="ru-RU" sz="1100" b="1" dirty="0" err="1" smtClean="0">
                <a:latin typeface="Times New Roman" pitchFamily="18" charset="0"/>
                <a:cs typeface="Times New Roman" pitchFamily="18" charset="0"/>
              </a:rPr>
              <a:t>шілде</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05 </a:t>
            </a:r>
            <a:r>
              <a:rPr lang="ru-RU" sz="1100" b="1" dirty="0" err="1" smtClean="0">
                <a:latin typeface="Times New Roman"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күндіз аздаған жаңбыр</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18-20,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29-31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06 шілдеге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05 </a:t>
            </a:r>
            <a:r>
              <a:rPr lang="ru-RU" sz="1100" b="1" dirty="0" err="1" smtClean="0">
                <a:latin typeface="Times New Roman" pitchFamily="18" charset="0"/>
                <a:ea typeface="Times New Roman KZ" pitchFamily="18" charset="0"/>
                <a:cs typeface="Times New Roman" pitchFamily="18" charset="0"/>
              </a:rPr>
              <a:t>шілде</a:t>
            </a:r>
            <a:r>
              <a:rPr lang="kk-KZ" alt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06</a:t>
            </a:r>
            <a:r>
              <a:rPr lang="kk-KZ" sz="1100" b="1" dirty="0" smtClean="0">
                <a:latin typeface="Times New Roman" pitchFamily="18" charset="0"/>
                <a:ea typeface="Times New Roman KZ" pitchFamily="18" charset="0"/>
                <a:cs typeface="Times New Roman" pitchFamily="18" charset="0"/>
              </a:rPr>
              <a:t> шілде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аздаған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16-18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741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16011</TotalTime>
  <Words>548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3391</cp:revision>
  <cp:lastPrinted>2021-07-01T03:56:27Z</cp:lastPrinted>
  <dcterms:created xsi:type="dcterms:W3CDTF">2018-03-27T06:03:00Z</dcterms:created>
  <dcterms:modified xsi:type="dcterms:W3CDTF">2023-07-04T08:00:06Z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