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04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04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07359449"/>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Солтүстік-шығыстан жел соғады, күші 9-14 , күндіз екпіні 15-20 м/с. Ауа температурасы </a:t>
            </a:r>
            <a:r>
              <a:rPr lang="kk-KZ" sz="1100">
                <a:latin typeface="Times New Roman" pitchFamily="18" charset="0"/>
                <a:cs typeface="Times New Roman" pitchFamily="18" charset="0"/>
              </a:rPr>
              <a:t>түнде 17-19, </a:t>
            </a:r>
            <a:r>
              <a:rPr lang="kk-KZ" sz="1100" dirty="0">
                <a:latin typeface="Times New Roman" pitchFamily="18" charset="0"/>
                <a:cs typeface="Times New Roman" pitchFamily="18" charset="0"/>
              </a:rPr>
              <a:t>күндіз 29-31 градус жылы.</a:t>
            </a:r>
          </a:p>
          <a:p>
            <a:pPr indent="182563" algn="ctr">
              <a:tabLst>
                <a:tab pos="180975" algn="l"/>
              </a:tabLst>
            </a:pPr>
            <a:endParaRPr lang="kk-KZ"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06 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16-18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05 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06 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13816</TotalTime>
  <Words>556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3304</cp:revision>
  <cp:lastPrinted>2021-07-01T03:56:27Z</cp:lastPrinted>
  <dcterms:created xsi:type="dcterms:W3CDTF">2018-03-27T06:03:00Z</dcterms:created>
  <dcterms:modified xsi:type="dcterms:W3CDTF">2023-07-04T08:04:05Z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