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870" autoAdjust="0"/>
  </p:normalViewPr>
  <p:slideViewPr>
    <p:cSldViewPr showGuides="1">
      <p:cViewPr>
        <p:scale>
          <a:sx n="100" d="100"/>
          <a:sy n="100" d="100"/>
        </p:scale>
        <p:origin x="-2346" y="-36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70522195"/>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smtClean="0">
                <a:solidFill>
                  <a:srgbClr val="000000"/>
                </a:solidFill>
                <a:latin typeface="Times New Roman" panose="02020603050405020304" pitchFamily="18" charset="0"/>
                <a:cs typeface="Times New Roman" panose="02020603050405020304" pitchFamily="18" charset="0"/>
              </a:rPr>
              <a:t>05 шілдеде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04</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a:t>
            </a:r>
            <a:r>
              <a:rPr lang="kk-KZ" sz="1200" dirty="0" smtClean="0">
                <a:latin typeface="Times New Roman" pitchFamily="18" charset="0"/>
                <a:cs typeface="Times New Roman" pitchFamily="18" charset="0"/>
              </a:rPr>
              <a:t>қытта </a:t>
            </a:r>
            <a:r>
              <a:rPr lang="ru-RU" sz="1200" dirty="0" err="1" smtClean="0">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15-17,</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27-29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05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06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643724195"/>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752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16343</TotalTime>
  <Words>562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2943</cp:revision>
  <cp:lastPrinted>2021-07-01T03:56:27Z</cp:lastPrinted>
  <dcterms:created xsi:type="dcterms:W3CDTF">2018-03-27T06:03:00Z</dcterms:created>
  <dcterms:modified xsi:type="dcterms:W3CDTF">2023-07-04T08:02:42Z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