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8" d="100"/>
          <a:sy n="98" d="100"/>
        </p:scale>
        <p:origin x="-90" y="-31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52943129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04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Солтүтік-баты</a:t>
            </a:r>
            <a:r>
              <a:rPr lang="uz-Cyrl-UZ" sz="1100" dirty="0" smtClean="0">
                <a:latin typeface="Times New Roman" pitchFamily="18" charset="0"/>
                <a:cs typeface="Times New Roman" pitchFamily="18" charset="0"/>
              </a:rPr>
              <a:t>стан </a:t>
            </a:r>
            <a:r>
              <a:rPr lang="kk-KZ" sz="1100" dirty="0" smtClean="0">
                <a:latin typeface="Times New Roman" pitchFamily="18" charset="0"/>
                <a:cs typeface="Times New Roman" pitchFamily="18" charset="0"/>
              </a:rPr>
              <a:t>жел соғады, күші 2-7 м/с. Ауа температурасы түнде 18-20, күндіз 32-34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06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05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06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2-7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smtClean="0">
                <a:latin typeface="Times New Roman" panose="02020603050405020304" pitchFamily="18" charset="0"/>
                <a:cs typeface="Times New Roman" panose="02020603050405020304" pitchFamily="18" charset="0"/>
              </a:rPr>
              <a:t>Е</a:t>
            </a:r>
            <a:r>
              <a:rPr lang="ru-RU" sz="1200" b="1" i="1" smtClean="0">
                <a:latin typeface="Times New Roman" panose="02020603050405020304" pitchFamily="18" charset="0"/>
                <a:cs typeface="Times New Roman" panose="02020603050405020304" pitchFamily="18" charset="0"/>
              </a:rPr>
              <a:t>. /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13553</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2916</cp:revision>
  <cp:lastPrinted>2021-07-01T03:56:27Z</cp:lastPrinted>
  <dcterms:created xsi:type="dcterms:W3CDTF">2018-03-27T06:03:00Z</dcterms:created>
  <dcterms:modified xsi:type="dcterms:W3CDTF">2023-07-04T08:25:11Z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