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-168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1336288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10386809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, без осадков. Ветер северо-восточный с переходом на северо-западный 5-10 м/с. Температура воздуха ночью 22-24, днем 30-32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19554</TotalTime>
  <Words>547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2839</cp:revision>
  <cp:lastPrinted>2021-10-15T03:50:29Z</cp:lastPrinted>
  <dcterms:created xsi:type="dcterms:W3CDTF">2018-03-27T06:03:00Z</dcterms:created>
  <dcterms:modified xsi:type="dcterms:W3CDTF">2023-07-05T07:54:26Z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