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1844210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238171"/>
            <a:ext cx="475809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утром и днем дождь, гроза, град. Ветер северо-восточный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порывы 15-20 м/с. Температура воздуха ночью 15-17, днем 27-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07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Облачно, временами дождь, гроза. Ветер северный, северо-западный 9-14,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грозе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07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584088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23484</TotalTime>
  <Words>646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3906</cp:revision>
  <cp:lastPrinted>2021-11-30T05:55:24Z</cp:lastPrinted>
  <dcterms:created xsi:type="dcterms:W3CDTF">2018-03-27T06:03:00Z</dcterms:created>
  <dcterms:modified xsi:type="dcterms:W3CDTF">2023-07-05T08:10:06Z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