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366205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05 июля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днем дождь, гроза, град.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северо-западный 9-14, днем порывы 15-20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18-20, д</a:t>
            </a:r>
            <a:r>
              <a:rPr lang="ru-RU" sz="1200" dirty="0">
                <a:latin typeface="Times New Roman"/>
                <a:ea typeface="Calibri"/>
              </a:rPr>
              <a:t>нем </a:t>
            </a:r>
            <a:r>
              <a:rPr lang="kk-KZ" sz="1200" dirty="0">
                <a:latin typeface="Times New Roman"/>
                <a:ea typeface="Calibri"/>
              </a:rPr>
              <a:t>30-32 тепла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endParaRPr lang="ru-RU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18-20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322721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3547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0,94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14837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3062</cp:revision>
  <cp:lastPrinted>2023-07-05T05:11:52Z</cp:lastPrinted>
  <dcterms:created xsi:type="dcterms:W3CDTF">2018-03-27T06:03:00Z</dcterms:created>
  <dcterms:modified xsi:type="dcterms:W3CDTF">2023-07-05T07:09:11Z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