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06 июля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кратковрменный дождь, гроза. Ветер юго-западный 5-10, при грозе 15-20 м/с. Температура воздуха ночью 16-18 тепла, днем 27-291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07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юго-западный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40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16258</TotalTime>
  <Words>574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3335</cp:revision>
  <cp:lastPrinted>2021-07-01T03:56:27Z</cp:lastPrinted>
  <dcterms:created xsi:type="dcterms:W3CDTF">2018-03-27T06:03:00Z</dcterms:created>
  <dcterms:modified xsi:type="dcterms:W3CDTF">2023-07-05T07:47:30Z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