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403743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908612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гроза. Ветер северо-западный 8-13, при грозе порывы 15-20 м/с. Температура воздуха ночью 18-20, днем 31-33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13332</TotalTime>
  <Words>637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2782</cp:revision>
  <cp:lastPrinted>2021-07-01T03:56:27Z</cp:lastPrinted>
  <dcterms:created xsi:type="dcterms:W3CDTF">2018-03-27T06:03:00Z</dcterms:created>
  <dcterms:modified xsi:type="dcterms:W3CDTF">2023-07-05T07:55:27Z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