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2346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1547790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17-19,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16-18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июля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70389113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16467</TotalTime>
  <Words>531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2899</cp:revision>
  <cp:lastPrinted>2021-07-01T03:56:27Z</cp:lastPrinted>
  <dcterms:created xsi:type="dcterms:W3CDTF">2018-03-27T06:03:00Z</dcterms:created>
  <dcterms:modified xsi:type="dcterms:W3CDTF">2023-07-05T07:45:32Z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