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98" d="100"/>
          <a:sy n="98" d="100"/>
        </p:scale>
        <p:origin x="-2412" y="-4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073351086"/>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kk-KZ" altLang="ru-RU" sz="1200" b="1" dirty="0" smtClean="0">
                <a:solidFill>
                  <a:srgbClr val="000000"/>
                </a:solidFill>
                <a:latin typeface="Times New Roman" panose="02020603050405020304" pitchFamily="18" charset="0"/>
                <a:cs typeface="Times New Roman" panose="02020603050405020304" pitchFamily="18" charset="0"/>
              </a:rPr>
              <a:t>06 шілдеде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05</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шілде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желі 7-12</a:t>
            </a:r>
            <a:r>
              <a:rPr lang="ru-RU" sz="1200" dirty="0" smtClean="0">
                <a:latin typeface="Times New Roman" pitchFamily="18" charset="0"/>
                <a:cs typeface="Times New Roman" pitchFamily="18" charset="0"/>
              </a:rPr>
              <a:t>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13-15,</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26-28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07 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06 шілде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07 </a:t>
            </a:r>
            <a:r>
              <a:rPr 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80456727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210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964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xmlns=""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16927</TotalTime>
  <Words>595</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2976</cp:revision>
  <cp:lastPrinted>2021-07-01T07:38:07Z</cp:lastPrinted>
  <dcterms:created xsi:type="dcterms:W3CDTF">2018-03-27T06:03:00Z</dcterms:created>
  <dcterms:modified xsi:type="dcterms:W3CDTF">2023-07-05T07:46:29Z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