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456" autoAdjust="0"/>
  </p:normalViewPr>
  <p:slideViewPr>
    <p:cSldViewPr showGuides="1">
      <p:cViewPr varScale="1">
        <p:scale>
          <a:sx n="112" d="100"/>
          <a:sy n="112" d="100"/>
        </p:scale>
        <p:origin x="-1956"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902758110"/>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186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376" y="258078"/>
            <a:ext cx="4752928"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05 шілде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06 шілде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күндіз 31-33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07 шілдеге                                                                          </a:t>
            </a:r>
            <a:r>
              <a:rPr lang="kk-KZ" sz="1200" b="1" dirty="0" smtClean="0">
                <a:solidFill>
                  <a:prstClr val="black"/>
                </a:solidFill>
                <a:latin typeface="Times New Roman" panose="02020603050405020304" pitchFamily="18" charset="0"/>
                <a:cs typeface="Times New Roman" panose="02020603050405020304" pitchFamily="18" charset="0"/>
              </a:rPr>
              <a:t>06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ea typeface="SimSun" panose="02010600030101010101" pitchFamily="2" charset="-122"/>
              </a:rPr>
              <a:t>жел соғады</a:t>
            </a:r>
            <a:r>
              <a:rPr lang="kk-KZ" sz="1200" dirty="0">
                <a:solidFill>
                  <a:prstClr val="black"/>
                </a:solidFill>
                <a:latin typeface="Times New Roman" panose="02020603050405020304" pitchFamily="18" charset="0"/>
                <a:ea typeface="SimSun" panose="02010600030101010101" pitchFamily="2" charset="-122"/>
              </a:rPr>
              <a:t>, күші </a:t>
            </a:r>
            <a:r>
              <a:rPr lang="kk-KZ" sz="1200" dirty="0" smtClean="0">
                <a:solidFill>
                  <a:prstClr val="black"/>
                </a:solidFill>
                <a:latin typeface="Times New Roman" panose="02020603050405020304" pitchFamily="18" charset="0"/>
                <a:ea typeface="SimSun" panose="02010600030101010101" pitchFamily="2" charset="-122"/>
              </a:rPr>
              <a:t>9-14 м/с</a:t>
            </a:r>
            <a:r>
              <a:rPr lang="kk-KZ" sz="1200" dirty="0">
                <a:solidFill>
                  <a:prstClr val="black"/>
                </a:solidFill>
                <a:latin typeface="Times New Roman" panose="02020603050405020304" pitchFamily="18" charset="0"/>
                <a:ea typeface="SimSun" panose="02010600030101010101" pitchFamily="2" charset="-122"/>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199034106"/>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11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0.021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0.207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28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0.071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Calibri"/>
                        </a:rPr>
                        <a:t>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0.138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xmlns=""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05 шілде</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07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xmlns=""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А.Шибаршина</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17212</TotalTime>
  <Words>569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3084</cp:revision>
  <cp:lastPrinted>2021-07-01T07:38:07Z</cp:lastPrinted>
  <dcterms:created xsi:type="dcterms:W3CDTF">2018-03-27T06:03:00Z</dcterms:created>
  <dcterms:modified xsi:type="dcterms:W3CDTF">2023-07-05T07:51:39Z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