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a:srgbClr val="FA8422"/>
    <a:srgbClr val="F2902E"/>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195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438044712"/>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№186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kk-KZ" altLang="ru-RU" sz="1200" b="1" dirty="0" smtClean="0">
                <a:latin typeface="Times New Roman" panose="02020603050405020304" pitchFamily="18" charset="0"/>
                <a:cs typeface="Times New Roman" panose="02020603050405020304" pitchFamily="18" charset="0"/>
              </a:rPr>
              <a:t>шілде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062103"/>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kk-KZ" altLang="ru-RU" sz="1200" b="1" dirty="0">
                <a:latin typeface="Times New Roman" panose="02020603050405020304" pitchFamily="18" charset="0"/>
                <a:cs typeface="Times New Roman" panose="02020603050405020304"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05 </a:t>
            </a:r>
            <a:r>
              <a:rPr lang="kk-KZ" altLang="ru-RU" sz="1200" b="1" dirty="0">
                <a:latin typeface="Times New Roman" pitchFamily="18" charset="0"/>
                <a:cs typeface="Times New Roman" pitchFamily="18" charset="0"/>
              </a:rPr>
              <a:t>шілде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06</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жа</a:t>
            </a:r>
            <a:r>
              <a:rPr lang="ru-RU" sz="1200" dirty="0" err="1">
                <a:solidFill>
                  <a:prstClr val="black"/>
                </a:solidFill>
                <a:latin typeface="Times New Roman" pitchFamily="18" charset="0"/>
                <a:cs typeface="Times New Roman" pitchFamily="18" charset="0"/>
              </a:rPr>
              <a:t>уын-шашынсыз</a:t>
            </a:r>
            <a:r>
              <a:rPr lang="kk-KZ" sz="1200" dirty="0">
                <a:solidFill>
                  <a:prstClr val="black"/>
                </a:solidFill>
                <a:latin typeface="Times New Roman" pitchFamily="18" charset="0"/>
                <a:cs typeface="Times New Roman" pitchFamily="18" charset="0"/>
              </a:rPr>
              <a:t>. Солтүстік</a:t>
            </a:r>
            <a:r>
              <a:rPr lang="ru-RU" sz="1200" dirty="0" smtClean="0">
                <a:solidFill>
                  <a:prstClr val="black"/>
                </a:solidFill>
                <a:latin typeface="Times New Roman" pitchFamily="18" charset="0"/>
                <a:cs typeface="Times New Roman" pitchFamily="18" charset="0"/>
              </a:rPr>
              <a:t>-</a:t>
            </a:r>
            <a:r>
              <a:rPr lang="ru-RU" sz="1200" dirty="0" err="1" smtClean="0">
                <a:solidFill>
                  <a:prstClr val="black"/>
                </a:solidFill>
                <a:latin typeface="Times New Roman" pitchFamily="18" charset="0"/>
                <a:cs typeface="Times New Roman" pitchFamily="18" charset="0"/>
              </a:rPr>
              <a:t>батыстан</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соғады, күші 5-10, күндіз екпіні </a:t>
            </a:r>
            <a:r>
              <a:rPr lang="kk-KZ" sz="1200" dirty="0" smtClean="0">
                <a:solidFill>
                  <a:prstClr val="black"/>
                </a:solidFill>
                <a:latin typeface="Times New Roman" pitchFamily="18" charset="0"/>
                <a:cs typeface="Times New Roman" pitchFamily="18" charset="0"/>
              </a:rPr>
              <a:t>15-18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23-25°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endParaRPr lang="ru-RU" altLang="ru-RU" sz="5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07 </a:t>
            </a:r>
            <a:r>
              <a:rPr lang="ru-RU" altLang="ru-RU" sz="1200" b="1" dirty="0" err="1">
                <a:latin typeface="Times New Roman" pitchFamily="18" charset="0"/>
                <a:cs typeface="Times New Roman" pitchFamily="18" charset="0"/>
              </a:rPr>
              <a:t>шілдеге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06 </a:t>
            </a:r>
            <a:r>
              <a:rPr lang="kk-KZ" altLang="ru-RU" sz="1200" b="1" dirty="0">
                <a:latin typeface="Times New Roman" pitchFamily="18" charset="0"/>
                <a:cs typeface="Times New Roman"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21-ден 07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a:t>
            </a:r>
            <a:r>
              <a:rPr lang="ru-RU" sz="1200" dirty="0" err="1">
                <a:solidFill>
                  <a:prstClr val="black"/>
                </a:solidFill>
                <a:latin typeface="Times New Roman" pitchFamily="18" charset="0"/>
                <a:cs typeface="Times New Roman" pitchFamily="18" charset="0"/>
              </a:rPr>
              <a:t>уын-шашынсыз</a:t>
            </a:r>
            <a:r>
              <a:rPr lang="kk-KZ" sz="1200" dirty="0">
                <a:solidFill>
                  <a:prstClr val="black"/>
                </a:solidFill>
                <a:latin typeface="Times New Roman" pitchFamily="18" charset="0"/>
                <a:cs typeface="Times New Roman" pitchFamily="18" charset="0"/>
              </a:rPr>
              <a:t>. Солтүстік</a:t>
            </a:r>
            <a:r>
              <a:rPr lang="ru-RU" sz="1200" dirty="0">
                <a:solidFill>
                  <a:prstClr val="black"/>
                </a:solidFill>
                <a:latin typeface="Times New Roman" pitchFamily="18" charset="0"/>
                <a:cs typeface="Times New Roman" pitchFamily="18" charset="0"/>
              </a:rPr>
              <a:t>-</a:t>
            </a:r>
            <a:r>
              <a:rPr lang="ru-RU" sz="1200" dirty="0" err="1">
                <a:solidFill>
                  <a:prstClr val="black"/>
                </a:solidFill>
                <a:latin typeface="Times New Roman" pitchFamily="18" charset="0"/>
                <a:cs typeface="Times New Roman" pitchFamily="18" charset="0"/>
              </a:rPr>
              <a:t>батыстан</a:t>
            </a:r>
            <a:r>
              <a:rPr lang="ru-RU" sz="1200" dirty="0">
                <a:solidFill>
                  <a:prstClr val="black"/>
                </a:solidFill>
                <a:latin typeface="Times New Roman" pitchFamily="18" charset="0"/>
                <a:cs typeface="Times New Roman" pitchFamily="18" charset="0"/>
              </a:rPr>
              <a:t>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5-10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жылы 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11226" y="23657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077494888"/>
              </p:ext>
            </p:extLst>
          </p:nvPr>
        </p:nvGraphicFramePr>
        <p:xfrm>
          <a:off x="4935976" y="4118604"/>
          <a:ext cx="4691064" cy="177004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Д.А. </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xmlns=""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18181</TotalTime>
  <Words>570</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2891</cp:revision>
  <cp:lastPrinted>2021-07-01T03:56:27Z</cp:lastPrinted>
  <dcterms:created xsi:type="dcterms:W3CDTF">2018-03-27T06:03:00Z</dcterms:created>
  <dcterms:modified xsi:type="dcterms:W3CDTF">2023-07-05T07:50:18Z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