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551529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ш</a:t>
            </a:r>
            <a:r>
              <a:rPr lang="kk-KZ" altLang="ru-RU" sz="1100" b="1" dirty="0">
                <a:latin typeface="Times New Roman" panose="02020603050405020304" pitchFamily="18" charset="0"/>
                <a:cs typeface="Times New Roman" panose="02020603050405020304" pitchFamily="18" charset="0"/>
              </a:rPr>
              <a:t>і</a:t>
            </a:r>
            <a:r>
              <a:rPr lang="ru-RU" altLang="ru-RU" sz="1100" b="1" dirty="0" err="1">
                <a:latin typeface="Times New Roman" panose="02020603050405020304" pitchFamily="18" charset="0"/>
                <a:cs typeface="Times New Roman" panose="02020603050405020304" pitchFamily="18" charset="0"/>
              </a:rPr>
              <a:t>лде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19551655"/>
              </p:ext>
            </p:extLst>
          </p:nvPr>
        </p:nvGraphicFramePr>
        <p:xfrm>
          <a:off x="5097016" y="4005064"/>
          <a:ext cx="4610894" cy="2527798"/>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x-none"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2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3490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160184"/>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06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және күндіз жаңбыр, найзағай, бұршақ.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екпіні 15-20</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15-17, күндіз 27-29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шілде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кей уақыттарда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Солтүстіктен, солтүстік-батыстан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найзағай кезінде екпіні 15-20 м/с. Ауа температурасы 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ru-RU" sz="1100"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07</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шілдеге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22726</TotalTime>
  <Words>604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3861</cp:revision>
  <cp:lastPrinted>2023-01-16T10:13:34Z</cp:lastPrinted>
  <dcterms:created xsi:type="dcterms:W3CDTF">2018-03-27T06:03:00Z</dcterms:created>
  <dcterms:modified xsi:type="dcterms:W3CDTF">2023-07-05T08:09:46Z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