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05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06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күндіз өткінші жаңбыр, найзағай</a:t>
            </a:r>
            <a:r>
              <a:rPr lang="kk-KZ" sz="1200" dirty="0" smtClean="0">
                <a:latin typeface="Times New Roman" pitchFamily="18" charset="0"/>
                <a:cs typeface="Times New Roman" pitchFamily="18" charset="0"/>
              </a:rPr>
              <a:t>. 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найзағай кезінде</a:t>
            </a:r>
            <a:r>
              <a:rPr lang="ru-RU" sz="1200" dirty="0" smtClean="0">
                <a:latin typeface="Times New Roman" pitchFamily="18" charset="0"/>
                <a:cs typeface="Times New Roman" pitchFamily="18" charset="0"/>
              </a:rPr>
              <a:t> 15-20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16-18,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27-29 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07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06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07</a:t>
            </a:r>
            <a:r>
              <a:rPr lang="kk-KZ" sz="1100" b="1" dirty="0" smtClean="0">
                <a:latin typeface="Times New Roman" pitchFamily="18" charset="0"/>
                <a:ea typeface="Times New Roman KZ" pitchFamily="18" charset="0"/>
                <a:cs typeface="Times New Roman" pitchFamily="18" charset="0"/>
              </a:rPr>
              <a:t> 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15-17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738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79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16016</TotalTime>
  <Words>553</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3393</cp:revision>
  <cp:lastPrinted>2021-07-01T03:56:27Z</cp:lastPrinted>
  <dcterms:created xsi:type="dcterms:W3CDTF">2018-03-27T06:03:00Z</dcterms:created>
  <dcterms:modified xsi:type="dcterms:W3CDTF">2023-07-05T07:47:15Z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