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42506294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en-US" altLang="x-none" sz="1600" b="1" i="1" dirty="0" smtClean="0">
                          <a:solidFill>
                            <a:srgbClr val="002060"/>
                          </a:solidFill>
                          <a:latin typeface="Times New Roman" panose="02020603050405020304" pitchFamily="18" charset="0"/>
                          <a:cs typeface="Times New Roman" panose="02020603050405020304" pitchFamily="18" charset="0"/>
                        </a:rPr>
                        <a:t>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8669057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05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жаңбыр, найзағай болады. Солтүстік-батыстан жел соғады, күші 8-13, найзағай кезінде екпіні 15-20 м/с. Ауа температурасы түнде 18-20, күндіз 31-33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07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06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07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5-10 м/с. Ауа температурасы  17-19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13570</TotalTime>
  <Words>600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2916</cp:revision>
  <cp:lastPrinted>2021-07-01T03:56:27Z</cp:lastPrinted>
  <dcterms:created xsi:type="dcterms:W3CDTF">2018-03-27T06:03:00Z</dcterms:created>
  <dcterms:modified xsi:type="dcterms:W3CDTF">2023-07-05T07:55:13Z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