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3DF1F86-1E7E-4812-B0B4-2AFD4394E7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82938-C337-4B22-A70D-2B0ACFE82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13CF5-ED51-497D-BE21-CA77E842F6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B47AB-8393-417F-B266-BCC8EDFCC8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81A68-23EA-4DCE-B03F-DEB96B9305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CBC55-B62E-488B-85D0-5CECF8C37C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6A781-6086-44C8-BF24-0297EEC876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733E5-D18E-469F-BE80-55FB4F1FF2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17A63-9C0A-469B-91AE-8CF3B6ADC5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7CE0B-0E3E-48F2-ADCF-08B82F1551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E35EA-D1C3-4B6E-9DC1-D752FF930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2A2D6-5A47-4FAF-984E-51AFAEAE9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96DC8D-CC2D-4A12-8056-99134D30C5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08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июля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кратковременный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дождь, гроза. 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юго-западный 3-8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, при грозе порывы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15-20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17-19,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2</a:t>
            </a:r>
            <a:r>
              <a:rPr lang="en-US" altLang="zh-CN" dirty="0" smtClean="0">
                <a:solidFill>
                  <a:schemeClr val="tx1"/>
                </a:solidFill>
                <a:cs typeface="宋体"/>
              </a:rPr>
              <a:t>6-28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</a:t>
            </a:r>
            <a:r>
              <a:rPr lang="ru-RU" altLang="ru-RU" dirty="0">
                <a:solidFill>
                  <a:schemeClr val="tx1"/>
                </a:solidFill>
              </a:rPr>
              <a:t>.</a:t>
            </a:r>
            <a:endParaRPr lang="ru-RU" altLang="zh-CN" dirty="0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кратковременный дождь, гроза</a:t>
            </a:r>
            <a:r>
              <a:rPr lang="ru-RU" altLang="ru-RU" dirty="0">
                <a:solidFill>
                  <a:schemeClr val="tx1"/>
                </a:solidFill>
              </a:rPr>
              <a:t>. Ветер юго-западный 3-8, при грозе порывы </a:t>
            </a:r>
            <a:r>
              <a:rPr lang="ru-RU" altLang="ru-RU" dirty="0" smtClean="0">
                <a:solidFill>
                  <a:schemeClr val="tx1"/>
                </a:solidFill>
              </a:rPr>
              <a:t>1</a:t>
            </a:r>
            <a:r>
              <a:rPr lang="en-US" altLang="ru-RU" dirty="0" smtClean="0">
                <a:solidFill>
                  <a:schemeClr val="tx1"/>
                </a:solidFill>
              </a:rPr>
              <a:t>5-20</a:t>
            </a:r>
            <a:r>
              <a:rPr lang="ru-RU" altLang="ru-RU" dirty="0" smtClean="0">
                <a:solidFill>
                  <a:schemeClr val="tx1"/>
                </a:solidFill>
              </a:rPr>
              <a:t> </a:t>
            </a:r>
            <a:r>
              <a:rPr lang="ru-RU" altLang="ru-RU" dirty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en-US" dirty="0" smtClean="0">
                <a:solidFill>
                  <a:schemeClr val="tx1"/>
                </a:solidFill>
              </a:rPr>
              <a:t>17-19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291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09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10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574166"/>
              </p:ext>
            </p:extLst>
          </p:nvPr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Бекмурзаева Б.М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16446</TotalTime>
  <Words>785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3522</cp:revision>
  <cp:lastPrinted>2021-07-01T09:11:30Z</cp:lastPrinted>
  <dcterms:created xsi:type="dcterms:W3CDTF">2018-03-27T06:03:00Z</dcterms:created>
  <dcterms:modified xsi:type="dcterms:W3CDTF">2023-07-08T06:38:51Z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