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1866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43881548"/>
              </p:ext>
            </p:extLst>
          </p:nvPr>
        </p:nvGraphicFramePr>
        <p:xfrm>
          <a:off x="307975" y="2573640"/>
          <a:ext cx="4465638" cy="19477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477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189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2700" y="2407733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just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sz="1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7324272"/>
              </p:ext>
            </p:extLst>
          </p:nvPr>
        </p:nvGraphicFramePr>
        <p:xfrm>
          <a:off x="4989512" y="4393086"/>
          <a:ext cx="4747702" cy="182227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782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768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48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42789"/>
            <a:ext cx="482441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80000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северо-восточный с переходом на юго-восточный 9-14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21-23,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очень сильная жара 40-42 градуса.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0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010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lvl="0" indent="1440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08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09 июля</a:t>
            </a:r>
            <a:endParaRPr lang="ru-RU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1800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юго-восточный 9-14 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23-25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3199" y="3570607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0020" y="610468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Козлова О.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20708</TotalTime>
  <Words>595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3420</cp:revision>
  <cp:lastPrinted>2021-07-01T03:56:27Z</cp:lastPrinted>
  <dcterms:created xsi:type="dcterms:W3CDTF">2018-03-27T06:03:00Z</dcterms:created>
  <dcterms:modified xsi:type="dcterms:W3CDTF">2023-07-08T07:33:58Z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