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4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июля 2023 года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5318213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 по 21 ч. 09 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ночью 2-7, днем 7-12 м/с. Температура воздуха ночью 15-17, днем             29-31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09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10 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16-18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14484</TotalTime>
  <Words>589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3419</cp:revision>
  <cp:lastPrinted>2021-07-01T03:56:27Z</cp:lastPrinted>
  <dcterms:created xsi:type="dcterms:W3CDTF">2018-03-27T06:03:00Z</dcterms:created>
  <dcterms:modified xsi:type="dcterms:W3CDTF">2023-07-08T07:06:04Z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