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902499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08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10 июля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7053" y="23796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6271" y="33464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25185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18263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2786</cp:revision>
  <cp:lastPrinted>2021-10-14T11:15:53Z</cp:lastPrinted>
  <dcterms:created xsi:type="dcterms:W3CDTF">2018-03-27T06:03:00Z</dcterms:created>
  <dcterms:modified xsi:type="dcterms:W3CDTF">2023-07-08T05:51:10Z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