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95779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29273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юго-восточный, южный 9-14 м/с. Температура воздуха ночью 26-28, днем 37-39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19570</TotalTime>
  <Words>554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2842</cp:revision>
  <cp:lastPrinted>2021-10-15T03:50:29Z</cp:lastPrinted>
  <dcterms:created xsi:type="dcterms:W3CDTF">2018-03-27T06:03:00Z</dcterms:created>
  <dcterms:modified xsi:type="dcterms:W3CDTF">2023-07-08T07:21:30Z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