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5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611498360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№189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июля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116256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дождь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гроза.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северный, 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18-20,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28-30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етер 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18-20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452913141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08 июня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45062" y="3139168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24864302"/>
              </p:ext>
            </p:extLst>
          </p:nvPr>
        </p:nvGraphicFramePr>
        <p:xfrm>
          <a:off x="5088335" y="4027806"/>
          <a:ext cx="4623703" cy="20654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67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243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9271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535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0.107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0.077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146518151"/>
                  </a:ext>
                </a:extLst>
              </a:tr>
              <a:tr h="248776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839924669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59061" y="6214925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Михайлова Е.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16802</TotalTime>
  <Words>603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2905</cp:revision>
  <cp:lastPrinted>2021-07-01T03:56:27Z</cp:lastPrinted>
  <dcterms:created xsi:type="dcterms:W3CDTF">2018-03-27T06:03:00Z</dcterms:created>
  <dcterms:modified xsi:type="dcterms:W3CDTF">2023-07-08T06:34:53Z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