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09 июля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кратковременный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дождь. Ветер юго-западный 5-10, при грозе 15-20 м/с. Температура воздуха ночью 16-18, днем 27-29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solidFill>
                  <a:srgbClr val="FF0000"/>
                </a:solidFill>
              </a:rPr>
              <a:t>	</a:t>
            </a:r>
            <a:r>
              <a:rPr lang="ru-RU" sz="1200" dirty="0" smtClean="0">
                <a:solidFill>
                  <a:srgbClr val="FF0000"/>
                </a:solidFill>
              </a:rPr>
              <a:t>	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10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16319</TotalTime>
  <Words>538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3343</cp:revision>
  <cp:lastPrinted>2021-07-01T03:56:27Z</cp:lastPrinted>
  <dcterms:created xsi:type="dcterms:W3CDTF">2018-03-27T06:03:00Z</dcterms:created>
  <dcterms:modified xsi:type="dcterms:W3CDTF">2023-07-08T07:40:43Z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