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днем дождь, гроза, град.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северо-восточный </a:t>
            </a:r>
            <a:r>
              <a:rPr lang="kk-KZ" sz="1200" dirty="0">
                <a:latin typeface="Times New Roman"/>
                <a:ea typeface="Calibri"/>
              </a:rPr>
              <a:t>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16-18, </a:t>
            </a:r>
            <a:r>
              <a:rPr lang="kk-KZ" sz="1200" dirty="0">
                <a:latin typeface="Times New Roman"/>
                <a:ea typeface="Calibri"/>
              </a:rPr>
              <a:t>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30-32 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14842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3066</cp:revision>
  <cp:lastPrinted>2023-07-05T05:11:52Z</cp:lastPrinted>
  <dcterms:created xsi:type="dcterms:W3CDTF">2018-03-27T06:03:00Z</dcterms:created>
  <dcterms:modified xsi:type="dcterms:W3CDTF">2023-07-08T05:39:23Z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