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93267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3406776"/>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3021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126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630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26-28, күндіз 37-39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28-30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21828</TotalTime>
  <Words>599</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2876</cp:revision>
  <cp:lastPrinted>2021-07-01T07:38:07Z</cp:lastPrinted>
  <dcterms:created xsi:type="dcterms:W3CDTF">2018-03-27T06:03:00Z</dcterms:created>
  <dcterms:modified xsi:type="dcterms:W3CDTF">2023-07-08T07:21:26Z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