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9832920"/>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0"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09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09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бұршақ </a:t>
            </a:r>
            <a:r>
              <a:rPr lang="kk-KZ" sz="1200" dirty="0">
                <a:solidFill>
                  <a:prstClr val="black"/>
                </a:solidFill>
                <a:latin typeface="Times New Roman" pitchFamily="18" charset="0"/>
                <a:cs typeface="Times New Roman" pitchFamily="18" charset="0"/>
              </a:rPr>
              <a:t>болады.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9-14, күндіз екпіні 15-20 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градус жылы болады.</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10</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09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10</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40122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1150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a:t>
            </a:r>
            <a:r>
              <a:rPr lang="kk-KZ" altLang="ru-RU" sz="1000" b="1" i="1" dirty="0" smtClean="0">
                <a:solidFill>
                  <a:srgbClr val="000000"/>
                </a:solidFill>
                <a:latin typeface="Times New Roman" panose="02020603050405020304" pitchFamily="18" charset="0"/>
                <a:cs typeface="Times New Roman" panose="02020603050405020304" pitchFamily="18" charset="0"/>
              </a:rPr>
              <a:t>Минькова</a:t>
            </a:r>
            <a:r>
              <a:rPr lang="kk-KZ" altLang="ru-RU" sz="1000" b="1" i="1" dirty="0" smtClean="0">
                <a:solidFill>
                  <a:srgbClr val="000000"/>
                </a:solidFill>
                <a:latin typeface="Times New Roman" panose="02020603050405020304" pitchFamily="18" charset="0"/>
                <a:cs typeface="Times New Roman" panose="02020603050405020304" pitchFamily="18" charset="0"/>
              </a:rPr>
              <a:t>/ 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14659</TotalTime>
  <Words>594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3030</cp:revision>
  <cp:lastPrinted>2023-07-05T05:14:22Z</cp:lastPrinted>
  <dcterms:created xsi:type="dcterms:W3CDTF">2018-03-27T06:03:00Z</dcterms:created>
  <dcterms:modified xsi:type="dcterms:W3CDTF">2023-07-08T05:40:32Z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