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683202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189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31127954"/>
              </p:ext>
            </p:extLst>
          </p:nvPr>
        </p:nvGraphicFramePr>
        <p:xfrm>
          <a:off x="5011986" y="4135786"/>
          <a:ext cx="4712934" cy="207779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2</a:t>
                      </a:r>
                      <a:r>
                        <a:rPr lang="en-US" sz="1100">
                          <a:effectLst/>
                          <a:latin typeface="Calibri" panose="020F0502020204030204" pitchFamily="34" charset="0"/>
                          <a:ea typeface="Calibri" panose="020F0502020204030204" pitchFamily="34" charset="0"/>
                          <a:cs typeface="Times New Roman" panose="02020603050405020304" pitchFamily="18" charset="0"/>
                        </a:rPr>
                        <a:t>8</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768</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smtClean="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48</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1</a:t>
                      </a:r>
                      <a:r>
                        <a:rPr lang="en-US" sz="1100" dirty="0">
                          <a:effectLst/>
                          <a:latin typeface="Calibri" panose="020F0502020204030204" pitchFamily="34" charset="0"/>
                          <a:ea typeface="Calibri" panose="020F0502020204030204" pitchFamily="34" charset="0"/>
                          <a:cs typeface="Times New Roman" panose="02020603050405020304" pitchFamily="18" charset="0"/>
                        </a:rPr>
                        <a:t>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91902"/>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солтүстік-шығыстан оңтүстік-шығысқа ауысып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м/с.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21-23,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өте қатты ыстық 40-42 градус.</a:t>
            </a:r>
            <a:endParaRPr lang="kk-KZ" sz="1200" dirty="0" smtClean="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10</a:t>
            </a:r>
            <a:r>
              <a:rPr lang="ru-RU" sz="1200" b="1" dirty="0" smtClean="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ш</a:t>
            </a:r>
            <a:r>
              <a:rPr lang="kk-KZ" sz="1200" b="1" dirty="0" smtClean="0">
                <a:solidFill>
                  <a:srgbClr val="000000"/>
                </a:solidFill>
                <a:latin typeface="Times New Roman" pitchFamily="18" charset="0"/>
                <a:cs typeface="Times New Roman" pitchFamily="18" charset="0"/>
                <a:sym typeface="+mn-ea"/>
              </a:rPr>
              <a:t>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оңтүстік-шығыстан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23-25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09 </a:t>
            </a:r>
            <a:r>
              <a:rPr lang="ru-RU" sz="1200" b="1" dirty="0" err="1" smtClean="0">
                <a:solidFill>
                  <a:schemeClr val="tx1"/>
                </a:solidFill>
                <a:latin typeface="Times New Roman" panose="02020603050405020304" pitchFamily="18" charset="0"/>
                <a:cs typeface="Times New Roman" panose="02020603050405020304" pitchFamily="18" charset="0"/>
              </a:rPr>
              <a:t>шілдеде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10</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шілдеде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8780" y="622700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20907</TotalTime>
  <Words>582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3698</cp:revision>
  <cp:lastPrinted>2021-07-01T03:56:27Z</cp:lastPrinted>
  <dcterms:created xsi:type="dcterms:W3CDTF">2018-03-27T06:03:00Z</dcterms:created>
  <dcterms:modified xsi:type="dcterms:W3CDTF">2023-07-08T07:31:49Z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