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69" autoAdjust="0"/>
    <p:restoredTop sz="94660"/>
  </p:normalViewPr>
  <p:slideViewPr>
    <p:cSldViewPr showGuides="1">
      <p:cViewPr>
        <p:scale>
          <a:sx n="100" d="100"/>
          <a:sy n="100" d="100"/>
        </p:scale>
        <p:origin x="-2490" y="-34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№190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</a:t>
                      </a:r>
                      <a:r>
                        <a:rPr lang="ru-RU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97016" y="2132856"/>
            <a:ext cx="4680169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 июля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 июля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4105286737"/>
              </p:ext>
            </p:extLst>
          </p:nvPr>
        </p:nvGraphicFramePr>
        <p:xfrm>
          <a:off x="5139910" y="652716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июля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555191900"/>
              </p:ext>
            </p:extLst>
          </p:nvPr>
        </p:nvGraphicFramePr>
        <p:xfrm>
          <a:off x="5019674" y="3986764"/>
          <a:ext cx="4693124" cy="25404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8436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0415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304159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304159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314521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314521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314521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260648"/>
            <a:ext cx="4759800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 июля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июля по 21 ч. 10 июля 2023 г.</a:t>
            </a:r>
            <a:endParaRPr lang="ru-RU" altLang="en-US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6700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юго-западный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ночью         5-10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м/с,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9-14, порывы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15-20 м/с. Температура воздуха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16-18 тепла,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днем сильная жара 34-36 градусов. 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670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11 июля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10 июля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09 ч. 11 июля 2023 г.</a:t>
            </a:r>
          </a:p>
          <a:p>
            <a:pPr indent="266700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южный, юго-восточный    9-14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18-20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тепла.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97016" y="3212976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Т.Марьина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=""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14484</TotalTime>
  <Words>594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3420</cp:revision>
  <cp:lastPrinted>2021-07-01T03:56:27Z</cp:lastPrinted>
  <dcterms:created xsi:type="dcterms:W3CDTF">2018-03-27T06:03:00Z</dcterms:created>
  <dcterms:modified xsi:type="dcterms:W3CDTF">2023-07-09T07:27:45Z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