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0022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324272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гроза, град. Ветер южный, юго-восточный 9-14, днем порывы 18 м/с. Температура воздуха ночью 23-25 тепла, днем сильная жара 37-39 градусов..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20711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3422</cp:revision>
  <cp:lastPrinted>2021-07-01T03:56:27Z</cp:lastPrinted>
  <dcterms:created xsi:type="dcterms:W3CDTF">2018-03-27T06:03:00Z</dcterms:created>
  <dcterms:modified xsi:type="dcterms:W3CDTF">2023-07-09T07:18:20Z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