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июля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южный, юго-восточный 3-8, порывы 12 м/с. Температура воздуха ночью 23-25 тепла, днем очень сильная жара 40-42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95014540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):Тілеубергенова А.А./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15761</TotalTime>
  <Words>603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3277</cp:revision>
  <cp:lastPrinted>2021-02-03T11:37:00Z</cp:lastPrinted>
  <dcterms:created xsi:type="dcterms:W3CDTF">2018-03-27T06:03:00Z</dcterms:created>
  <dcterms:modified xsi:type="dcterms:W3CDTF">2023-07-09T07:41:56Z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